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6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6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423" r:id="rId23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238" Type="http://schemas.openxmlformats.org/officeDocument/2006/relationships/slide" Target="slides/slide16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18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6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1" name="Shape 5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" name="Google Shape;5212;p1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3" name="Google Shape;5213;p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notesSlide" Target="../notesSlides/notesSlide168.xml"/><Relationship Id="rId3" Type="http://schemas.openxmlformats.org/officeDocument/2006/relationships/image" Target="../media/image218.png"/></Relationships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4" name="Shape 5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5" name="Google Shape;5215;p724"/>
          <p:cNvSpPr txBox="1"/>
          <p:nvPr>
            <p:ph type="title"/>
          </p:nvPr>
        </p:nvSpPr>
        <p:spPr>
          <a:xfrm>
            <a:off x="35225" y="205744"/>
            <a:ext cx="90690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Introduction &amp; Racism 			The Adventures of Huck Finn</a:t>
            </a:r>
            <a:r>
              <a:rPr lang="zh-CN" sz="2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zh-CN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IA &amp; IIB		</a:t>
            </a:r>
            <a:r>
              <a:rPr lang="zh-CN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					         			</a:t>
            </a:r>
            <a:r>
              <a:rPr b="0" lang="zh-CN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Twain</a:t>
            </a:r>
            <a:endParaRPr b="0"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16" name="Google Shape;5216;p724"/>
          <p:cNvSpPr txBox="1"/>
          <p:nvPr>
            <p:ph idx="1" type="body"/>
          </p:nvPr>
        </p:nvSpPr>
        <p:spPr>
          <a:xfrm>
            <a:off x="274286" y="1118178"/>
            <a:ext cx="8590800" cy="3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20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“It was 'lection day, and I was just about to go and vote myself if I warn't too drunk to get there; but when they told me there was a State in this country where they'd let that n***** vote, I drawed out. I says I'll never vote again” Pap talking about his election day problems when he found out blacks could vote.</a:t>
            </a:r>
            <a:endParaRPr sz="20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0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0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0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000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lang="zh-CN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20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